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1" r:id="rId2"/>
    <p:sldMasterId id="2147483673" r:id="rId3"/>
    <p:sldMasterId id="2147483685" r:id="rId4"/>
    <p:sldMasterId id="2147483697" r:id="rId5"/>
    <p:sldMasterId id="2147483699" r:id="rId6"/>
  </p:sldMasterIdLst>
  <p:notesMasterIdLst>
    <p:notesMasterId r:id="rId18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89750" cy="10018713"/>
  <p:embeddedFontLst>
    <p:embeddedFont>
      <p:font typeface="Open Sans" panose="020B060603050402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hkMypBGBqRKWBU9JB+Onqcy2dk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3.fntdata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31" name="Google Shape;231;p1:notes"/>
          <p:cNvSpPr txBox="1">
            <a:spLocks noGrp="1"/>
          </p:cNvSpPr>
          <p:nvPr>
            <p:ph type="body" idx="1"/>
          </p:nvPr>
        </p:nvSpPr>
        <p:spPr>
          <a:xfrm>
            <a:off x="688975" y="4821237"/>
            <a:ext cx="5511800" cy="3944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2" name="Google Shape;232;p1:notes"/>
          <p:cNvSpPr txBox="1"/>
          <p:nvPr/>
        </p:nvSpPr>
        <p:spPr>
          <a:xfrm>
            <a:off x="3902075" y="9515475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6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4" name="Google Shape;33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2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7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7:notes"/>
          <p:cNvSpPr txBox="1">
            <a:spLocks noGrp="1"/>
          </p:cNvSpPr>
          <p:nvPr>
            <p:ph type="body" idx="1"/>
          </p:nvPr>
        </p:nvSpPr>
        <p:spPr>
          <a:xfrm>
            <a:off x="688975" y="4821237"/>
            <a:ext cx="5511800" cy="3944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1" name="Google Shape;34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7" y="1252537"/>
            <a:ext cx="6010275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05863ee69d_1_0:notes"/>
          <p:cNvSpPr txBox="1"/>
          <p:nvPr/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305863ee69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3" name="Google Shape;243;g305863ee69d_1_0:notes"/>
          <p:cNvSpPr txBox="1">
            <a:spLocks noGrp="1"/>
          </p:cNvSpPr>
          <p:nvPr>
            <p:ph type="body" idx="1"/>
          </p:nvPr>
        </p:nvSpPr>
        <p:spPr>
          <a:xfrm>
            <a:off x="688975" y="4821237"/>
            <a:ext cx="5511900" cy="39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g305863ee69d_1_0:notes"/>
          <p:cNvSpPr txBox="1"/>
          <p:nvPr/>
        </p:nvSpPr>
        <p:spPr>
          <a:xfrm>
            <a:off x="3902075" y="9515475"/>
            <a:ext cx="29844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5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2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056da2c85a_0_1:notes"/>
          <p:cNvSpPr txBox="1"/>
          <p:nvPr/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3056da2c85a_0_1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2" name="Google Shape;262;g3056da2c85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2"/>
            <a:ext cx="5969100" cy="33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305fd44f9ff_0_7:notes"/>
          <p:cNvSpPr txBox="1"/>
          <p:nvPr/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305fd44f9ff_0_7:notes"/>
          <p:cNvSpPr txBox="1">
            <a:spLocks noGrp="1"/>
          </p:cNvSpPr>
          <p:nvPr>
            <p:ph type="body" idx="1"/>
          </p:nvPr>
        </p:nvSpPr>
        <p:spPr>
          <a:xfrm>
            <a:off x="685800" y="4786312"/>
            <a:ext cx="5486400" cy="39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8" name="Google Shape;268;g305fd44f9f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2"/>
            <a:ext cx="5969100" cy="33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4" name="Google Shape;274;p14:notes"/>
          <p:cNvSpPr txBox="1">
            <a:spLocks noGrp="1"/>
          </p:cNvSpPr>
          <p:nvPr>
            <p:ph type="body" idx="1"/>
          </p:nvPr>
        </p:nvSpPr>
        <p:spPr>
          <a:xfrm>
            <a:off x="688975" y="4821237"/>
            <a:ext cx="5511800" cy="3944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5" name="Google Shape;275;p14:notes"/>
          <p:cNvSpPr txBox="1"/>
          <p:nvPr/>
        </p:nvSpPr>
        <p:spPr>
          <a:xfrm>
            <a:off x="3902075" y="9515475"/>
            <a:ext cx="29845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9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93" name="Google Shape;293;p9:notes"/>
          <p:cNvSpPr txBox="1">
            <a:spLocks noGrp="1"/>
          </p:cNvSpPr>
          <p:nvPr>
            <p:ph type="body" idx="1"/>
          </p:nvPr>
        </p:nvSpPr>
        <p:spPr>
          <a:xfrm>
            <a:off x="688975" y="4821237"/>
            <a:ext cx="5511800" cy="3944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4" name="Google Shape;294;p9:notes"/>
          <p:cNvSpPr txBox="1"/>
          <p:nvPr/>
        </p:nvSpPr>
        <p:spPr>
          <a:xfrm>
            <a:off x="3902075" y="9515475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0:notes"/>
          <p:cNvSpPr txBox="1">
            <a:spLocks noGrp="1"/>
          </p:cNvSpPr>
          <p:nvPr>
            <p:ph type="body" idx="1"/>
          </p:nvPr>
        </p:nvSpPr>
        <p:spPr>
          <a:xfrm>
            <a:off x="688975" y="4759325"/>
            <a:ext cx="5511800" cy="45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6" name="Google Shape;306;p10:notes"/>
          <p:cNvSpPr txBox="1"/>
          <p:nvPr/>
        </p:nvSpPr>
        <p:spPr>
          <a:xfrm>
            <a:off x="3884612" y="9447212"/>
            <a:ext cx="2971800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62000"/>
            <a:ext cx="6678612" cy="3756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305863ee69d_1_14:notes"/>
          <p:cNvSpPr txBox="1"/>
          <p:nvPr/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g305863ee69d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16" name="Google Shape;316;g305863ee69d_1_14:notes"/>
          <p:cNvSpPr txBox="1">
            <a:spLocks noGrp="1"/>
          </p:cNvSpPr>
          <p:nvPr>
            <p:ph type="body" idx="1"/>
          </p:nvPr>
        </p:nvSpPr>
        <p:spPr>
          <a:xfrm>
            <a:off x="688975" y="4821237"/>
            <a:ext cx="5511900" cy="39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g305863ee69d_1_14:notes"/>
          <p:cNvSpPr txBox="1"/>
          <p:nvPr/>
        </p:nvSpPr>
        <p:spPr>
          <a:xfrm>
            <a:off x="3902075" y="9515475"/>
            <a:ext cx="29844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">
  <p:cSld name="Diseño personalizad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3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5"/>
          <p:cNvSpPr txBox="1">
            <a:spLocks noGrp="1"/>
          </p:cNvSpPr>
          <p:nvPr>
            <p:ph type="title"/>
          </p:nvPr>
        </p:nvSpPr>
        <p:spPr>
          <a:xfrm rot="5400000">
            <a:off x="7818438" y="1757363"/>
            <a:ext cx="5697538" cy="304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5"/>
          <p:cNvSpPr txBox="1">
            <a:spLocks noGrp="1"/>
          </p:cNvSpPr>
          <p:nvPr>
            <p:ph type="body" idx="1"/>
          </p:nvPr>
        </p:nvSpPr>
        <p:spPr>
          <a:xfrm rot="5400000">
            <a:off x="1647031" y="-1215231"/>
            <a:ext cx="5697538" cy="89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6"/>
          <p:cNvSpPr txBox="1">
            <a:spLocks noGrp="1"/>
          </p:cNvSpPr>
          <p:nvPr>
            <p:ph type="title"/>
          </p:nvPr>
        </p:nvSpPr>
        <p:spPr>
          <a:xfrm>
            <a:off x="0" y="431800"/>
            <a:ext cx="12190412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18456"/>
            <a:ext cx="4524375" cy="1097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4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1" name="Google Shape;71;p4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9"/>
          <p:cNvSpPr txBox="1">
            <a:spLocks noGrp="1"/>
          </p:cNvSpPr>
          <p:nvPr>
            <p:ph type="title"/>
          </p:nvPr>
        </p:nvSpPr>
        <p:spPr>
          <a:xfrm>
            <a:off x="0" y="431800"/>
            <a:ext cx="12190412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5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5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Google Shape;79;p5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1"/>
          <p:cNvSpPr txBox="1">
            <a:spLocks noGrp="1"/>
          </p:cNvSpPr>
          <p:nvPr>
            <p:ph type="title"/>
          </p:nvPr>
        </p:nvSpPr>
        <p:spPr>
          <a:xfrm>
            <a:off x="0" y="431800"/>
            <a:ext cx="12190412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1"/>
          <p:cNvSpPr txBox="1">
            <a:spLocks noGrp="1"/>
          </p:cNvSpPr>
          <p:nvPr>
            <p:ph type="body" idx="1"/>
          </p:nvPr>
        </p:nvSpPr>
        <p:spPr>
          <a:xfrm>
            <a:off x="609600" y="1604963"/>
            <a:ext cx="54086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51"/>
          <p:cNvSpPr txBox="1">
            <a:spLocks noGrp="1"/>
          </p:cNvSpPr>
          <p:nvPr>
            <p:ph type="body" idx="2"/>
          </p:nvPr>
        </p:nvSpPr>
        <p:spPr>
          <a:xfrm>
            <a:off x="6170613" y="1604963"/>
            <a:ext cx="54102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5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3"/>
          <p:cNvSpPr txBox="1">
            <a:spLocks noGrp="1"/>
          </p:cNvSpPr>
          <p:nvPr>
            <p:ph type="title"/>
          </p:nvPr>
        </p:nvSpPr>
        <p:spPr>
          <a:xfrm>
            <a:off x="0" y="431800"/>
            <a:ext cx="12190412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3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5"/>
          <p:cNvSpPr txBox="1">
            <a:spLocks noGrp="1"/>
          </p:cNvSpPr>
          <p:nvPr>
            <p:ph type="title"/>
          </p:nvPr>
        </p:nvSpPr>
        <p:spPr>
          <a:xfrm rot="5400000">
            <a:off x="7818438" y="1757363"/>
            <a:ext cx="5697538" cy="304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55"/>
          <p:cNvSpPr txBox="1">
            <a:spLocks noGrp="1"/>
          </p:cNvSpPr>
          <p:nvPr>
            <p:ph type="body" idx="1"/>
          </p:nvPr>
        </p:nvSpPr>
        <p:spPr>
          <a:xfrm rot="5400000">
            <a:off x="1647031" y="-1215231"/>
            <a:ext cx="5697538" cy="89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6"/>
          <p:cNvSpPr txBox="1">
            <a:spLocks noGrp="1"/>
          </p:cNvSpPr>
          <p:nvPr>
            <p:ph type="title"/>
          </p:nvPr>
        </p:nvSpPr>
        <p:spPr>
          <a:xfrm>
            <a:off x="0" y="431800"/>
            <a:ext cx="12190412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5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18456"/>
            <a:ext cx="4524375" cy="1097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5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Google Shape;108;p5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5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2" name="Google Shape;112;p5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9"/>
          <p:cNvSpPr txBox="1">
            <a:spLocks noGrp="1"/>
          </p:cNvSpPr>
          <p:nvPr>
            <p:ph type="title"/>
          </p:nvPr>
        </p:nvSpPr>
        <p:spPr>
          <a:xfrm>
            <a:off x="0" y="431800"/>
            <a:ext cx="12190412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5"/>
          <p:cNvSpPr txBox="1">
            <a:spLocks noGrp="1"/>
          </p:cNvSpPr>
          <p:nvPr>
            <p:ph type="title"/>
          </p:nvPr>
        </p:nvSpPr>
        <p:spPr>
          <a:xfrm rot="5400000">
            <a:off x="7281863" y="1830387"/>
            <a:ext cx="5856288" cy="274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5"/>
          <p:cNvSpPr txBox="1">
            <a:spLocks noGrp="1"/>
          </p:cNvSpPr>
          <p:nvPr>
            <p:ph type="body" idx="1"/>
          </p:nvPr>
        </p:nvSpPr>
        <p:spPr>
          <a:xfrm rot="5400000">
            <a:off x="1720056" y="-837406"/>
            <a:ext cx="5856288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6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6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6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6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1"/>
          <p:cNvSpPr txBox="1">
            <a:spLocks noGrp="1"/>
          </p:cNvSpPr>
          <p:nvPr>
            <p:ph type="title"/>
          </p:nvPr>
        </p:nvSpPr>
        <p:spPr>
          <a:xfrm>
            <a:off x="0" y="431800"/>
            <a:ext cx="12190412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61"/>
          <p:cNvSpPr txBox="1">
            <a:spLocks noGrp="1"/>
          </p:cNvSpPr>
          <p:nvPr>
            <p:ph type="body" idx="1"/>
          </p:nvPr>
        </p:nvSpPr>
        <p:spPr>
          <a:xfrm>
            <a:off x="609600" y="1604963"/>
            <a:ext cx="54086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61"/>
          <p:cNvSpPr txBox="1">
            <a:spLocks noGrp="1"/>
          </p:cNvSpPr>
          <p:nvPr>
            <p:ph type="body" idx="2"/>
          </p:nvPr>
        </p:nvSpPr>
        <p:spPr>
          <a:xfrm>
            <a:off x="6170613" y="1604963"/>
            <a:ext cx="54102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6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3"/>
          <p:cNvSpPr txBox="1">
            <a:spLocks noGrp="1"/>
          </p:cNvSpPr>
          <p:nvPr>
            <p:ph type="title"/>
          </p:nvPr>
        </p:nvSpPr>
        <p:spPr>
          <a:xfrm>
            <a:off x="0" y="431800"/>
            <a:ext cx="12190412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63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6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8"/>
          <p:cNvSpPr txBox="1">
            <a:spLocks noGrp="1"/>
          </p:cNvSpPr>
          <p:nvPr>
            <p:ph type="body" idx="1"/>
          </p:nvPr>
        </p:nvSpPr>
        <p:spPr>
          <a:xfrm>
            <a:off x="609600" y="1604963"/>
            <a:ext cx="54086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28"/>
          <p:cNvSpPr txBox="1">
            <a:spLocks noGrp="1"/>
          </p:cNvSpPr>
          <p:nvPr>
            <p:ph type="body" idx="2"/>
          </p:nvPr>
        </p:nvSpPr>
        <p:spPr>
          <a:xfrm>
            <a:off x="6170613" y="1604963"/>
            <a:ext cx="54102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5"/>
          <p:cNvSpPr txBox="1">
            <a:spLocks noGrp="1"/>
          </p:cNvSpPr>
          <p:nvPr>
            <p:ph type="title"/>
          </p:nvPr>
        </p:nvSpPr>
        <p:spPr>
          <a:xfrm rot="5400000">
            <a:off x="7281863" y="1830387"/>
            <a:ext cx="5856288" cy="274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85"/>
          <p:cNvSpPr txBox="1">
            <a:spLocks noGrp="1"/>
          </p:cNvSpPr>
          <p:nvPr>
            <p:ph type="body" idx="1"/>
          </p:nvPr>
        </p:nvSpPr>
        <p:spPr>
          <a:xfrm rot="5400000">
            <a:off x="1720056" y="-837406"/>
            <a:ext cx="5856288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6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8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18456"/>
            <a:ext cx="4524375" cy="1097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8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50" name="Google Shape;150;p8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8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4" name="Google Shape;154;p8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6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18456"/>
            <a:ext cx="4524375" cy="1097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0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9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1" name="Google Shape;161;p9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2" name="Google Shape;162;p9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3" name="Google Shape;163;p9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9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3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93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9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Diapositiva de título">
  <p:cSld name="5_Diapositiva de título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5"/>
          <p:cNvSpPr txBox="1">
            <a:spLocks noGrp="1"/>
          </p:cNvSpPr>
          <p:nvPr>
            <p:ph type="title"/>
          </p:nvPr>
        </p:nvSpPr>
        <p:spPr>
          <a:xfrm rot="5400000">
            <a:off x="7281863" y="1830387"/>
            <a:ext cx="5856288" cy="274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75"/>
          <p:cNvSpPr txBox="1">
            <a:spLocks noGrp="1"/>
          </p:cNvSpPr>
          <p:nvPr>
            <p:ph type="body" idx="1"/>
          </p:nvPr>
        </p:nvSpPr>
        <p:spPr>
          <a:xfrm rot="5400000">
            <a:off x="1720056" y="-837406"/>
            <a:ext cx="5856288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7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6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7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18456"/>
            <a:ext cx="4524375" cy="1097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7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Google Shape;25;p3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7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4" name="Google Shape;194;p7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5" name="Google Shape;195;p7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7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99" name="Google Shape;199;p7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0" name="Google Shape;200;p7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9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7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8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7" name="Google Shape;207;p8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8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9" name="Google Shape;209;p8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0" name="Google Shape;210;p8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1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81"/>
          <p:cNvSpPr txBox="1">
            <a:spLocks noGrp="1"/>
          </p:cNvSpPr>
          <p:nvPr>
            <p:ph type="body" idx="1"/>
          </p:nvPr>
        </p:nvSpPr>
        <p:spPr>
          <a:xfrm>
            <a:off x="609600" y="1604963"/>
            <a:ext cx="54086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81"/>
          <p:cNvSpPr txBox="1">
            <a:spLocks noGrp="1"/>
          </p:cNvSpPr>
          <p:nvPr>
            <p:ph type="body" idx="2"/>
          </p:nvPr>
        </p:nvSpPr>
        <p:spPr>
          <a:xfrm>
            <a:off x="6170613" y="1604963"/>
            <a:ext cx="54102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5" name="Google Shape;215;p8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8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9" name="Google Shape;219;p8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83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83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8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8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7" name="Google Shape;227;p8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9" name="Google Shape;29;p3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9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4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1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1"/>
          <p:cNvSpPr txBox="1">
            <a:spLocks noGrp="1"/>
          </p:cNvSpPr>
          <p:nvPr>
            <p:ph type="body" idx="1"/>
          </p:nvPr>
        </p:nvSpPr>
        <p:spPr>
          <a:xfrm>
            <a:off x="609600" y="1604963"/>
            <a:ext cx="54086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1"/>
          <p:cNvSpPr txBox="1">
            <a:spLocks noGrp="1"/>
          </p:cNvSpPr>
          <p:nvPr>
            <p:ph type="body" idx="2"/>
          </p:nvPr>
        </p:nvSpPr>
        <p:spPr>
          <a:xfrm>
            <a:off x="6170613" y="1604963"/>
            <a:ext cx="54102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 txBox="1"/>
          <p:nvPr/>
        </p:nvSpPr>
        <p:spPr>
          <a:xfrm>
            <a:off x="0" y="0"/>
            <a:ext cx="12192000" cy="1490662"/>
          </a:xfrm>
          <a:prstGeom prst="rect">
            <a:avLst/>
          </a:prstGeom>
          <a:solidFill>
            <a:srgbClr val="005DAA"/>
          </a:solidFill>
          <a:ln w="126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25"/>
          <p:cNvSpPr txBox="1">
            <a:spLocks noGrp="1"/>
          </p:cNvSpPr>
          <p:nvPr>
            <p:ph type="title"/>
          </p:nvPr>
        </p:nvSpPr>
        <p:spPr>
          <a:xfrm>
            <a:off x="0" y="431800"/>
            <a:ext cx="12190412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4" name="Google Shape;54;p25"/>
          <p:cNvPicPr preferRelativeResize="0"/>
          <p:nvPr/>
        </p:nvPicPr>
        <p:blipFill rotWithShape="1">
          <a:blip r:embed="rId13">
            <a:alphaModFix/>
          </a:blip>
          <a:srcRect r="5479"/>
          <a:stretch/>
        </p:blipFill>
        <p:spPr>
          <a:xfrm>
            <a:off x="0" y="0"/>
            <a:ext cx="12192000" cy="31130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25"/>
          <p:cNvSpPr txBox="1"/>
          <p:nvPr/>
        </p:nvSpPr>
        <p:spPr>
          <a:xfrm>
            <a:off x="0" y="0"/>
            <a:ext cx="8918575" cy="3113087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/>
          <p:nvPr/>
        </p:nvSpPr>
        <p:spPr>
          <a:xfrm>
            <a:off x="0" y="0"/>
            <a:ext cx="12192000" cy="1490662"/>
          </a:xfrm>
          <a:prstGeom prst="rect">
            <a:avLst/>
          </a:prstGeom>
          <a:solidFill>
            <a:srgbClr val="005DAA"/>
          </a:solidFill>
          <a:ln w="126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2"/>
          <p:cNvSpPr txBox="1">
            <a:spLocks noGrp="1"/>
          </p:cNvSpPr>
          <p:nvPr>
            <p:ph type="title"/>
          </p:nvPr>
        </p:nvSpPr>
        <p:spPr>
          <a:xfrm>
            <a:off x="0" y="431800"/>
            <a:ext cx="12190412" cy="62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6" name="Google Shape;96;p2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34950" y="5891212"/>
            <a:ext cx="2862262" cy="83661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2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9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 txBox="1"/>
          <p:nvPr/>
        </p:nvSpPr>
        <p:spPr>
          <a:xfrm>
            <a:off x="0" y="0"/>
            <a:ext cx="2998787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33"/>
          <p:cNvSpPr txBox="1"/>
          <p:nvPr/>
        </p:nvSpPr>
        <p:spPr>
          <a:xfrm>
            <a:off x="0" y="0"/>
            <a:ext cx="2998787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2997200" cy="2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3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Google Shape;180;p33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1"/>
          <p:cNvPicPr preferRelativeResize="0"/>
          <p:nvPr/>
        </p:nvPicPr>
        <p:blipFill rotWithShape="1">
          <a:blip r:embed="rId3">
            <a:alphaModFix/>
          </a:blip>
          <a:srcRect r="58033"/>
          <a:stretch/>
        </p:blipFill>
        <p:spPr>
          <a:xfrm>
            <a:off x="4151312" y="4811712"/>
            <a:ext cx="3954462" cy="1814512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1"/>
          <p:cNvSpPr txBox="1"/>
          <p:nvPr/>
        </p:nvSpPr>
        <p:spPr>
          <a:xfrm>
            <a:off x="0" y="1392237"/>
            <a:ext cx="12192000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</a:pPr>
            <a:r>
              <a:rPr lang="en-US" sz="42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2024-2025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"/>
          <p:cNvSpPr txBox="1"/>
          <p:nvPr/>
        </p:nvSpPr>
        <p:spPr>
          <a:xfrm>
            <a:off x="0" y="3919537"/>
            <a:ext cx="12192000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lang="en-US" sz="35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TARRAGONA</a:t>
            </a:r>
            <a:r>
              <a:rPr lang="en-US" sz="35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26 </a:t>
            </a:r>
            <a:r>
              <a:rPr lang="en-US" sz="35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OCTUBRE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2024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"/>
          <p:cNvSpPr txBox="1"/>
          <p:nvPr/>
        </p:nvSpPr>
        <p:spPr>
          <a:xfrm>
            <a:off x="0" y="1965325"/>
            <a:ext cx="12192000" cy="1182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200"/>
              <a:buFont typeface="Open Sans"/>
              <a:buNone/>
            </a:pPr>
            <a:r>
              <a:rPr lang="en-US" sz="81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SEMINARIO DISTRITAL</a:t>
            </a:r>
            <a:r>
              <a:rPr lang="en-US" sz="92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7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"/>
          <p:cNvSpPr txBox="1"/>
          <p:nvPr/>
        </p:nvSpPr>
        <p:spPr>
          <a:xfrm>
            <a:off x="0" y="3051175"/>
            <a:ext cx="12192000" cy="78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Open Sans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DISTRITO 2202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"/>
          <p:cNvSpPr txBox="1"/>
          <p:nvPr/>
        </p:nvSpPr>
        <p:spPr>
          <a:xfrm>
            <a:off x="3721100" y="6037262"/>
            <a:ext cx="279082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Distrito 2202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Google Shape;33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87700" y="1397000"/>
            <a:ext cx="5627687" cy="4735512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16"/>
          <p:cNvSpPr txBox="1"/>
          <p:nvPr/>
        </p:nvSpPr>
        <p:spPr>
          <a:xfrm>
            <a:off x="3187700" y="1397000"/>
            <a:ext cx="5627687" cy="3722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¿PREGUNTAS?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" name="Google Shape;34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2937" y="1833562"/>
            <a:ext cx="10904537" cy="3189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05863ee69d_1_0"/>
          <p:cNvSpPr txBox="1"/>
          <p:nvPr/>
        </p:nvSpPr>
        <p:spPr>
          <a:xfrm>
            <a:off x="290512" y="196850"/>
            <a:ext cx="56484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DISTRITO 2202</a:t>
            </a:r>
            <a:br>
              <a:rPr lang="en-US" sz="3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32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SEMINARIO DISTRITAL</a:t>
            </a:r>
            <a:br>
              <a:rPr lang="en-US" sz="32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7" name="Google Shape;247;g305863ee69d_1_0"/>
          <p:cNvCxnSpPr/>
          <p:nvPr/>
        </p:nvCxnSpPr>
        <p:spPr>
          <a:xfrm rot="5400000">
            <a:off x="4603275" y="1641825"/>
            <a:ext cx="1960500" cy="1500"/>
          </a:xfrm>
          <a:prstGeom prst="bentConnector2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48" name="Google Shape;248;g305863ee69d_1_0"/>
          <p:cNvSpPr txBox="1"/>
          <p:nvPr/>
        </p:nvSpPr>
        <p:spPr>
          <a:xfrm>
            <a:off x="1292225" y="4481512"/>
            <a:ext cx="5319600" cy="8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g305863ee69d_1_0"/>
          <p:cNvSpPr txBox="1"/>
          <p:nvPr/>
        </p:nvSpPr>
        <p:spPr>
          <a:xfrm>
            <a:off x="796925" y="5214937"/>
            <a:ext cx="1497000" cy="45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0" name="Google Shape;250;g305863ee69d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6025" y="3602037"/>
            <a:ext cx="9283700" cy="2713037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g305863ee69d_1_0"/>
          <p:cNvSpPr txBox="1"/>
          <p:nvPr/>
        </p:nvSpPr>
        <p:spPr>
          <a:xfrm>
            <a:off x="7834312" y="904875"/>
            <a:ext cx="3860700" cy="16368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g305863ee69d_1_0"/>
          <p:cNvSpPr txBox="1"/>
          <p:nvPr/>
        </p:nvSpPr>
        <p:spPr>
          <a:xfrm>
            <a:off x="5857875" y="246000"/>
            <a:ext cx="6453600" cy="21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ALODIA GARCIA FRISACH</a:t>
            </a:r>
            <a:br>
              <a:rPr lang="en-US" sz="42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US" sz="30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28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FACILITADOR DISTRITAL DE APRENDIZAJE</a:t>
            </a:r>
            <a:endParaRPr sz="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03425" y="653650"/>
            <a:ext cx="9390400" cy="620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g3056da2c85a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7025" y="120050"/>
            <a:ext cx="10299875" cy="574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g305fd44f9ff_0_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52400"/>
            <a:ext cx="11887201" cy="5350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4"/>
          <p:cNvSpPr txBox="1"/>
          <p:nvPr/>
        </p:nvSpPr>
        <p:spPr>
          <a:xfrm>
            <a:off x="0" y="431800"/>
            <a:ext cx="12192000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Open Sans"/>
              <a:buNone/>
            </a:pPr>
            <a:r>
              <a:rPr lang="en-US" sz="4200" b="1" i="0" u="none" strike="noStrike" cap="none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METAS DE FORMACIÓN EN CLUB</a:t>
            </a:r>
            <a:endParaRPr sz="1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8" name="Google Shape;278;p14"/>
          <p:cNvGrpSpPr/>
          <p:nvPr/>
        </p:nvGrpSpPr>
        <p:grpSpPr>
          <a:xfrm>
            <a:off x="191912" y="1674812"/>
            <a:ext cx="11542890" cy="4094162"/>
            <a:chOff x="468" y="1055"/>
            <a:chExt cx="6924" cy="2579"/>
          </a:xfrm>
        </p:grpSpPr>
        <p:sp>
          <p:nvSpPr>
            <p:cNvPr id="279" name="Google Shape;279;p14"/>
            <p:cNvSpPr txBox="1"/>
            <p:nvPr/>
          </p:nvSpPr>
          <p:spPr>
            <a:xfrm>
              <a:off x="529" y="1120"/>
              <a:ext cx="2095" cy="2514"/>
            </a:xfrm>
            <a:prstGeom prst="rect">
              <a:avLst/>
            </a:prstGeom>
            <a:solidFill>
              <a:srgbClr val="ED7D31"/>
            </a:solidFill>
            <a:ln w="126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4"/>
            <p:cNvSpPr txBox="1"/>
            <p:nvPr/>
          </p:nvSpPr>
          <p:spPr>
            <a:xfrm>
              <a:off x="468" y="2126"/>
              <a:ext cx="2337" cy="15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8675" tIns="0" rIns="328675" bIns="3301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  <a:t>CARGOS DE JUNTA</a:t>
              </a: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  <a:t>COMITÉS</a:t>
              </a: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  <a:t>SOCIOS</a:t>
              </a: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2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4"/>
            <p:cNvSpPr txBox="1"/>
            <p:nvPr/>
          </p:nvSpPr>
          <p:spPr>
            <a:xfrm>
              <a:off x="529" y="1120"/>
              <a:ext cx="2095" cy="1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4"/>
            <p:cNvSpPr txBox="1"/>
            <p:nvPr/>
          </p:nvSpPr>
          <p:spPr>
            <a:xfrm>
              <a:off x="529" y="1120"/>
              <a:ext cx="2095" cy="1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8675" tIns="165225" rIns="328675" bIns="1652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6600"/>
                <a:buFont typeface="Calibri"/>
                <a:buNone/>
              </a:pPr>
              <a:r>
                <a:rPr lang="en-US" sz="66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4"/>
            <p:cNvSpPr txBox="1"/>
            <p:nvPr/>
          </p:nvSpPr>
          <p:spPr>
            <a:xfrm>
              <a:off x="2792" y="1100"/>
              <a:ext cx="2095" cy="2514"/>
            </a:xfrm>
            <a:prstGeom prst="rect">
              <a:avLst/>
            </a:prstGeom>
            <a:solidFill>
              <a:srgbClr val="C47F6E"/>
            </a:solidFill>
            <a:ln w="12600" cap="flat" cmpd="sng">
              <a:solidFill>
                <a:srgbClr val="C47F6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4"/>
            <p:cNvSpPr txBox="1"/>
            <p:nvPr/>
          </p:nvSpPr>
          <p:spPr>
            <a:xfrm>
              <a:off x="2792" y="2106"/>
              <a:ext cx="2095" cy="15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8675" tIns="0" rIns="328675" bIns="3301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  <a:t>SEMINARIOS</a:t>
              </a: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  <a:t>TALLERES</a:t>
              </a: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  <a:t>CONFERENCIAS</a:t>
              </a:r>
              <a:endParaRPr sz="2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4"/>
            <p:cNvSpPr txBox="1"/>
            <p:nvPr/>
          </p:nvSpPr>
          <p:spPr>
            <a:xfrm>
              <a:off x="2792" y="1120"/>
              <a:ext cx="2095" cy="1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4"/>
            <p:cNvSpPr txBox="1"/>
            <p:nvPr/>
          </p:nvSpPr>
          <p:spPr>
            <a:xfrm>
              <a:off x="2792" y="1120"/>
              <a:ext cx="2095" cy="1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8675" tIns="165225" rIns="328675" bIns="1652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6600"/>
                <a:buFont typeface="Calibri"/>
                <a:buNone/>
              </a:pPr>
              <a:r>
                <a:rPr lang="en-US" sz="66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4"/>
            <p:cNvSpPr txBox="1"/>
            <p:nvPr/>
          </p:nvSpPr>
          <p:spPr>
            <a:xfrm>
              <a:off x="5055" y="1113"/>
              <a:ext cx="2337" cy="2514"/>
            </a:xfrm>
            <a:prstGeom prst="rect">
              <a:avLst/>
            </a:prstGeom>
            <a:solidFill>
              <a:srgbClr val="A4A4A4"/>
            </a:solidFill>
            <a:ln w="12600" cap="flat" cmpd="sng">
              <a:solidFill>
                <a:srgbClr val="A4A4A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  <a:t> EVALUACIÓN INTERNA</a:t>
              </a: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2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  <a:t> OBJETIVOS Y METAS</a:t>
              </a:r>
              <a:endParaRPr sz="2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4"/>
            <p:cNvSpPr txBox="1"/>
            <p:nvPr/>
          </p:nvSpPr>
          <p:spPr>
            <a:xfrm>
              <a:off x="5056" y="1120"/>
              <a:ext cx="2095" cy="1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4"/>
            <p:cNvSpPr txBox="1"/>
            <p:nvPr/>
          </p:nvSpPr>
          <p:spPr>
            <a:xfrm>
              <a:off x="5056" y="1055"/>
              <a:ext cx="2095" cy="11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8675" tIns="165225" rIns="328675" bIns="1652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6600"/>
                <a:buFont typeface="Calibri"/>
                <a:buNone/>
              </a:pPr>
              <a:r>
                <a:rPr lang="en-US" sz="6600" b="0" i="0" u="none" strike="noStrike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9"/>
          <p:cNvSpPr txBox="1"/>
          <p:nvPr/>
        </p:nvSpPr>
        <p:spPr>
          <a:xfrm>
            <a:off x="290512" y="196850"/>
            <a:ext cx="5648325" cy="267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DISTRITO 2202</a:t>
            </a:r>
            <a:br>
              <a:rPr lang="en-US" sz="3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32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SEMINARIO DISTRITAL</a:t>
            </a:r>
            <a:br>
              <a:rPr lang="en-US" sz="32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7" name="Google Shape;297;p9"/>
          <p:cNvCxnSpPr/>
          <p:nvPr/>
        </p:nvCxnSpPr>
        <p:spPr>
          <a:xfrm rot="5400000">
            <a:off x="4975300" y="1522425"/>
            <a:ext cx="1960500" cy="1500"/>
          </a:xfrm>
          <a:prstGeom prst="bentConnector2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8" name="Google Shape;298;p9"/>
          <p:cNvSpPr txBox="1"/>
          <p:nvPr/>
        </p:nvSpPr>
        <p:spPr>
          <a:xfrm>
            <a:off x="1292225" y="4481512"/>
            <a:ext cx="5319712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9"/>
          <p:cNvSpPr txBox="1"/>
          <p:nvPr/>
        </p:nvSpPr>
        <p:spPr>
          <a:xfrm>
            <a:off x="796925" y="5214937"/>
            <a:ext cx="1497012" cy="460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0" name="Google Shape;300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6025" y="3602037"/>
            <a:ext cx="9283700" cy="2713037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9"/>
          <p:cNvSpPr txBox="1"/>
          <p:nvPr/>
        </p:nvSpPr>
        <p:spPr>
          <a:xfrm>
            <a:off x="7834312" y="904875"/>
            <a:ext cx="3860800" cy="1636712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9"/>
          <p:cNvSpPr txBox="1"/>
          <p:nvPr/>
        </p:nvSpPr>
        <p:spPr>
          <a:xfrm>
            <a:off x="6316649" y="542925"/>
            <a:ext cx="58752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</a:pPr>
            <a:r>
              <a:rPr lang="en-US" sz="42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EJEMPLOS PRÁCTICOS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0"/>
          <p:cNvSpPr txBox="1"/>
          <p:nvPr/>
        </p:nvSpPr>
        <p:spPr>
          <a:xfrm>
            <a:off x="3886200" y="0"/>
            <a:ext cx="787558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0"/>
          <p:cNvSpPr txBox="1"/>
          <p:nvPr/>
        </p:nvSpPr>
        <p:spPr>
          <a:xfrm>
            <a:off x="463550" y="0"/>
            <a:ext cx="2994025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0"/>
          <p:cNvSpPr txBox="1">
            <a:spLocks noGrp="1"/>
          </p:cNvSpPr>
          <p:nvPr>
            <p:ph type="body" idx="1"/>
          </p:nvPr>
        </p:nvSpPr>
        <p:spPr>
          <a:xfrm>
            <a:off x="1094350" y="813225"/>
            <a:ext cx="10242000" cy="48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500" rIns="0" bIns="0" anchor="t" anchorCtr="0">
            <a:noAutofit/>
          </a:bodyPr>
          <a:lstStyle/>
          <a:p>
            <a:pPr marL="342900" lvl="0" indent="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rPr lang="en-US" sz="2300">
                <a:solidFill>
                  <a:srgbClr val="262626"/>
                </a:solidFill>
              </a:rPr>
              <a:t>Rotary International es una organización global de clubes de servicio que reúne a personas de diversas profesiones y antecedentes con el objetivo de hacer el bien en sus comunidades y en el mundo.  </a:t>
            </a:r>
            <a:br>
              <a:rPr lang="en-US" sz="2300">
                <a:solidFill>
                  <a:srgbClr val="262626"/>
                </a:solidFill>
              </a:rPr>
            </a:br>
            <a:br>
              <a:rPr lang="en-US" sz="2300">
                <a:solidFill>
                  <a:srgbClr val="262626"/>
                </a:solidFill>
              </a:rPr>
            </a:br>
            <a:r>
              <a:rPr lang="en-US" sz="2300">
                <a:solidFill>
                  <a:srgbClr val="262626"/>
                </a:solidFill>
              </a:rPr>
              <a:t>Fundada en 1905, Rotary se centra en principios como la amistad, la ética y el servicio a los demás. Los rotarios trabajan en proyectos que abordan problemas como la pobreza, la educación, la salud y la paz. </a:t>
            </a:r>
            <a:br>
              <a:rPr lang="en-US" sz="2300">
                <a:solidFill>
                  <a:srgbClr val="262626"/>
                </a:solidFill>
              </a:rPr>
            </a:br>
            <a:br>
              <a:rPr lang="en-US" sz="2300">
                <a:solidFill>
                  <a:srgbClr val="262626"/>
                </a:solidFill>
              </a:rPr>
            </a:br>
            <a:r>
              <a:rPr lang="en-US" sz="2300">
                <a:solidFill>
                  <a:srgbClr val="262626"/>
                </a:solidFill>
              </a:rPr>
              <a:t>Además, promueven la comprensión internacional y la buena voluntad a través de intercambios culturales y programas de desarrollo. ¡Es una gran manera de conectar con otros y hacer una diferencia positiva!</a:t>
            </a:r>
            <a:endParaRPr sz="1600"/>
          </a:p>
        </p:txBody>
      </p:sp>
      <p:pic>
        <p:nvPicPr>
          <p:cNvPr id="312" name="Google Shape;31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6125" y="5737075"/>
            <a:ext cx="3488874" cy="1019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05863ee69d_1_14"/>
          <p:cNvSpPr txBox="1"/>
          <p:nvPr/>
        </p:nvSpPr>
        <p:spPr>
          <a:xfrm>
            <a:off x="0" y="431800"/>
            <a:ext cx="12192000" cy="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Open Sans"/>
              <a:buNone/>
            </a:pPr>
            <a:r>
              <a:rPr lang="en-US" sz="4200" b="1" i="0" u="none" strike="noStrike" cap="none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¿CÓMO DARNOS A CONOCER?</a:t>
            </a:r>
            <a:endParaRPr sz="1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0" name="Google Shape;320;g305863ee69d_1_14"/>
          <p:cNvGrpSpPr/>
          <p:nvPr/>
        </p:nvGrpSpPr>
        <p:grpSpPr>
          <a:xfrm>
            <a:off x="839787" y="1746249"/>
            <a:ext cx="10520363" cy="4010024"/>
            <a:chOff x="529" y="1100"/>
            <a:chExt cx="6627" cy="2526"/>
          </a:xfrm>
        </p:grpSpPr>
        <p:sp>
          <p:nvSpPr>
            <p:cNvPr id="321" name="Google Shape;321;g305863ee69d_1_14"/>
            <p:cNvSpPr txBox="1"/>
            <p:nvPr/>
          </p:nvSpPr>
          <p:spPr>
            <a:xfrm>
              <a:off x="529" y="1120"/>
              <a:ext cx="2100" cy="2400"/>
            </a:xfrm>
            <a:prstGeom prst="rect">
              <a:avLst/>
            </a:prstGeom>
            <a:solidFill>
              <a:srgbClr val="ED7D31"/>
            </a:solidFill>
            <a:ln w="12600" cap="flat" cmpd="sng">
              <a:solidFill>
                <a:srgbClr val="ED7D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g305863ee69d_1_14"/>
            <p:cNvSpPr txBox="1"/>
            <p:nvPr/>
          </p:nvSpPr>
          <p:spPr>
            <a:xfrm>
              <a:off x="529" y="2126"/>
              <a:ext cx="2100" cy="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8675" tIns="0" rIns="328675" bIns="3301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REDES SOCIALES</a:t>
              </a:r>
              <a:b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DIVULGACIÓN</a:t>
              </a:r>
              <a:b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BOLETINES/BLOGS</a:t>
              </a:r>
              <a:br>
                <a:rPr lang="en-US" sz="14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4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400" b="1" i="0" u="none" strike="noStrike" cap="none" dirty="0">
                  <a:solidFill>
                    <a:schemeClr val="bg1"/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g305863ee69d_1_14"/>
            <p:cNvSpPr txBox="1"/>
            <p:nvPr/>
          </p:nvSpPr>
          <p:spPr>
            <a:xfrm>
              <a:off x="529" y="1120"/>
              <a:ext cx="2100" cy="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g305863ee69d_1_14"/>
            <p:cNvSpPr txBox="1"/>
            <p:nvPr/>
          </p:nvSpPr>
          <p:spPr>
            <a:xfrm>
              <a:off x="529" y="1120"/>
              <a:ext cx="2100" cy="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8675" tIns="165225" rIns="328675" bIns="1652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6600"/>
                <a:buFont typeface="Calibri"/>
                <a:buNone/>
              </a:pPr>
              <a:r>
                <a:rPr lang="en-US" sz="4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r>
                <a:rPr lang="en-US" sz="66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24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COMITÉ COMUNICACIÓN</a:t>
              </a:r>
              <a:endParaRPr sz="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g305863ee69d_1_14"/>
            <p:cNvSpPr txBox="1"/>
            <p:nvPr/>
          </p:nvSpPr>
          <p:spPr>
            <a:xfrm>
              <a:off x="2792" y="1100"/>
              <a:ext cx="2100" cy="2400"/>
            </a:xfrm>
            <a:prstGeom prst="rect">
              <a:avLst/>
            </a:prstGeom>
            <a:solidFill>
              <a:srgbClr val="C47F6E"/>
            </a:solidFill>
            <a:ln w="12600" cap="flat" cmpd="sng">
              <a:solidFill>
                <a:srgbClr val="C47F6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g305863ee69d_1_14"/>
            <p:cNvSpPr txBox="1"/>
            <p:nvPr/>
          </p:nvSpPr>
          <p:spPr>
            <a:xfrm>
              <a:off x="2792" y="2106"/>
              <a:ext cx="2100" cy="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8675" tIns="0" rIns="328675" bIns="3301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EVENTOS/CONFERENCIAS ABIERTOS AL PÚBLICO</a:t>
              </a:r>
              <a:endParaRPr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endParaRPr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CHARLAS EN UNIVERSIDADES</a:t>
              </a:r>
              <a:endParaRPr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endParaRPr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 typeface="Calibri"/>
                <a:buNone/>
              </a:pPr>
              <a: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CHARLAS EN ENTIDADES LOCALES</a:t>
              </a:r>
              <a:endParaRPr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g305863ee69d_1_14"/>
            <p:cNvSpPr txBox="1"/>
            <p:nvPr/>
          </p:nvSpPr>
          <p:spPr>
            <a:xfrm>
              <a:off x="2792" y="1120"/>
              <a:ext cx="2100" cy="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g305863ee69d_1_14"/>
            <p:cNvSpPr txBox="1"/>
            <p:nvPr/>
          </p:nvSpPr>
          <p:spPr>
            <a:xfrm>
              <a:off x="2792" y="1120"/>
              <a:ext cx="2100" cy="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8675" tIns="165225" rIns="328675" bIns="1652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6600"/>
                <a:buFont typeface="Calibri"/>
                <a:buNone/>
              </a:pPr>
              <a:r>
                <a:rPr lang="en-US" sz="4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r>
                <a:rPr lang="en-US" sz="66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24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COMITÉ PROYECTOS</a:t>
              </a:r>
              <a:endPara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g305863ee69d_1_14"/>
            <p:cNvSpPr txBox="1"/>
            <p:nvPr/>
          </p:nvSpPr>
          <p:spPr>
            <a:xfrm>
              <a:off x="5056" y="1120"/>
              <a:ext cx="2100" cy="2400"/>
            </a:xfrm>
            <a:prstGeom prst="rect">
              <a:avLst/>
            </a:prstGeom>
            <a:solidFill>
              <a:srgbClr val="A4A4A4"/>
            </a:solidFill>
            <a:ln w="12600" cap="flat" cmpd="sng">
              <a:solidFill>
                <a:srgbClr val="A4A4A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br>
                <a:rPr lang="en-US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4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PROGRAMAS DE JUVENTUD</a:t>
              </a:r>
              <a:b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MEDIO AMBIENTE</a:t>
              </a:r>
              <a:endParaRPr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endParaRPr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endParaRPr sz="1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lang="en-US" sz="1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IMPACTO EN LA SOCIEDAD</a:t>
              </a:r>
              <a:br>
                <a:rPr lang="en-US" sz="14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</a:br>
              <a:br>
                <a:rPr lang="en-US" sz="14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18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g305863ee69d_1_14"/>
            <p:cNvSpPr txBox="1"/>
            <p:nvPr/>
          </p:nvSpPr>
          <p:spPr>
            <a:xfrm>
              <a:off x="5056" y="1120"/>
              <a:ext cx="2100" cy="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g305863ee69d_1_14"/>
            <p:cNvSpPr txBox="1"/>
            <p:nvPr/>
          </p:nvSpPr>
          <p:spPr>
            <a:xfrm>
              <a:off x="5055" y="1206"/>
              <a:ext cx="2100" cy="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8675" tIns="165225" rIns="328675" bIns="1652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6600"/>
                <a:buFont typeface="Calibri"/>
                <a:buNone/>
              </a:pPr>
              <a:r>
                <a:rPr lang="en-US" sz="4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r>
                <a:rPr lang="en-US" sz="24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JUVENTUD Y NUEVOS SOCIOS</a:t>
              </a:r>
              <a:endPara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266</Words>
  <Application>Microsoft Office PowerPoint</Application>
  <PresentationFormat>Panorámica</PresentationFormat>
  <Paragraphs>56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Open Sans</vt:lpstr>
      <vt:lpstr>Arial</vt:lpstr>
      <vt:lpstr>Calibri</vt:lpstr>
      <vt:lpstr>Times New Roman</vt:lpstr>
      <vt:lpstr>Tema de Office</vt:lpstr>
      <vt:lpstr>Tema de Office</vt:lpstr>
      <vt:lpstr>Tema de Office</vt:lpstr>
      <vt:lpstr>Tema de Office</vt:lpstr>
      <vt:lpstr>4_Tema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Manuel Ruiz Ortiz</cp:lastModifiedBy>
  <cp:revision>3</cp:revision>
  <dcterms:created xsi:type="dcterms:W3CDTF">1601-01-01T00:00:00Z</dcterms:created>
  <dcterms:modified xsi:type="dcterms:W3CDTF">2024-10-20T13:09:12Z</dcterms:modified>
</cp:coreProperties>
</file>